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D7E9C2-D326-4B0A-B5FB-AB4357223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0B52127-1D2E-4EF7-99D8-B2D7DEC1F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8943767-FF33-41C0-9C1B-CFD873423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48F-BA8E-4B9F-AAB5-E78A5FDBBE61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036135-3028-4CCC-B231-F13D2DC23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99C88C7-BFBF-4AA0-9C8B-3C868D677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CA75-6DBD-4A1A-9B42-CB6B54FC06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58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9C7ED7-93BD-4BBC-9F09-003FB25D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FC52616-7DCD-482A-B836-D4C653A32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1862BAD-5244-4A7F-958A-630054798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48F-BA8E-4B9F-AAB5-E78A5FDBBE61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AC5AEB7-A638-42EC-86E6-175753542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A9D7674-8552-44AD-A6AD-B8B181ED3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CA75-6DBD-4A1A-9B42-CB6B54FC06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19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4B063F4-C8A7-4A16-8E26-29D296FE68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385BC25-23D8-4CFD-9E6D-EB1C0F6F28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286FAFA-30F1-4372-92CD-506BA725E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48F-BA8E-4B9F-AAB5-E78A5FDBBE61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E6057D8-2AF5-4AA4-9130-1B1C5E7E4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C0D1028-C318-4889-BF04-206C99D37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CA75-6DBD-4A1A-9B42-CB6B54FC06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9527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EE3850-2C11-43C3-B333-B17E6B33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CC5FAF7-5F89-485C-B4BD-0DE46E9B8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94BBF13-DBDA-43B2-920E-F65EF36A3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48F-BA8E-4B9F-AAB5-E78A5FDBBE61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F0A8E03-E8A2-48E2-8452-DB609BBD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3BDE1C3-ABC7-4278-87C1-4AAA3D83A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CA75-6DBD-4A1A-9B42-CB6B54FC06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815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64D8F2-AD68-46F5-94FD-073228730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DBE2F60-028F-4F6C-A916-5B987E038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A544E99-20A1-4991-B28F-3945A17D6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48F-BA8E-4B9F-AAB5-E78A5FDBBE61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89E4879-8691-4490-B499-6242A2FF2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F4794AB-183D-4E29-BFF2-9DAAAF357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CA75-6DBD-4A1A-9B42-CB6B54FC06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355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40D201-A518-4153-B5A6-A3BA01613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6A0C09-6745-4F07-9749-CA8DC41A00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A1E0A79-82F9-4144-87C0-E11403467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6E39143-F256-409F-BBD3-AC8C8EA4D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48F-BA8E-4B9F-AAB5-E78A5FDBBE61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6DDA219-A060-4134-825D-4B6A4EA16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FC76F0F-63C0-4B57-BA67-67EA341DE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CA75-6DBD-4A1A-9B42-CB6B54FC06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594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A424C6-CC69-49CE-9414-B2365B52C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6C33271-9CF6-4430-A33F-AF46250B6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661F675-0975-4E66-BF2E-78B5C515D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20D9265-223C-42A2-9FFD-4F78D0523E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F44C54D-CB58-4B40-AAAF-3F0EECFF65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62EA768-1043-4FD2-86CB-C616F030F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48F-BA8E-4B9F-AAB5-E78A5FDBBE61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2695730-E171-4F7A-A01C-C214F38AD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CA6EDB7-359A-453C-B761-6B43BB1E1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CA75-6DBD-4A1A-9B42-CB6B54FC06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326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8588AB-436E-4936-8574-FA0B9B3E5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176A27D-489B-41CB-AFB8-A48C37820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48F-BA8E-4B9F-AAB5-E78A5FDBBE61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9B39585-3196-41DD-9215-D934A565D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974F4F3-CFAE-4540-967C-EA7990BB4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CA75-6DBD-4A1A-9B42-CB6B54FC06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275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0A1288B-08F6-43E9-A7C3-1E2F8CB5F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48F-BA8E-4B9F-AAB5-E78A5FDBBE61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EB1BDA4-F260-47E3-987A-FC87CE3C3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6CC5F8C-F775-44D9-86F5-3B2BCDEE6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CA75-6DBD-4A1A-9B42-CB6B54FC06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791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7512D5-C4A0-49CA-87CD-EA11C8211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84035D3-7200-4463-8D7E-4C5D75408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87A5939-1D41-4D79-8BE7-5EFB1AC35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5BE3EC0-3824-4833-A62A-9E38E7A74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48F-BA8E-4B9F-AAB5-E78A5FDBBE61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4874D36-77AF-4346-A2A3-9DB70DC98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EED2D1B-3434-4EA0-BB47-2A124AC59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CA75-6DBD-4A1A-9B42-CB6B54FC06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9035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B119F4-927B-4C1F-BD8B-9D3E03053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9D74E74-294D-4367-B1F3-DB8F00B4EB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1586334-F7D4-4400-8DDD-24EEDE45D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BF1D79B-C5CF-4292-8928-5FDDF65C9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348F-BA8E-4B9F-AAB5-E78A5FDBBE61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05F67EB-C237-403C-BA1B-A982FD85F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794358F-9678-4764-A3D8-9D910E5C9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CA75-6DBD-4A1A-9B42-CB6B54FC06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689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8612BB0-B627-46A7-8B8B-C2A005FE5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5C0171C-A7A6-4023-A0DF-A1F0BC8B5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A375B2D-1ACC-4F30-8D05-8F70658797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D348F-BA8E-4B9F-AAB5-E78A5FDBBE61}" type="datetimeFigureOut">
              <a:rPr lang="zh-TW" altLang="en-US" smtClean="0"/>
              <a:t>2024/11/19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F06CDDD-24A9-4A7D-A291-95DFC90EA5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24F39E4-A0CD-4CD0-AC98-03EDE24299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8CA75-6DBD-4A1A-9B42-CB6B54FC06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031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7248CDFC-B811-4565-AA43-C99AB0F58A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867" y="0"/>
            <a:ext cx="4715933" cy="6858000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FA3BE8F7-052F-4037-B8F0-ADD0D2EF352F}"/>
              </a:ext>
            </a:extLst>
          </p:cNvPr>
          <p:cNvSpPr/>
          <p:nvPr/>
        </p:nvSpPr>
        <p:spPr>
          <a:xfrm>
            <a:off x="347118" y="1036935"/>
            <a:ext cx="2895616" cy="8934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zh-TW" alt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每日一句</a:t>
            </a:r>
          </a:p>
        </p:txBody>
      </p:sp>
    </p:spTree>
    <p:extLst>
      <p:ext uri="{BB962C8B-B14F-4D97-AF65-F5344CB8AC3E}">
        <p14:creationId xmlns:p14="http://schemas.microsoft.com/office/powerpoint/2010/main" val="1740758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2A60726D-82EA-4889-B7F3-9DC264E42B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434" y="0"/>
            <a:ext cx="3859132" cy="6858000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BCD3EEB9-7845-45CC-A059-61BB21C00D90}"/>
              </a:ext>
            </a:extLst>
          </p:cNvPr>
          <p:cNvSpPr/>
          <p:nvPr/>
        </p:nvSpPr>
        <p:spPr>
          <a:xfrm>
            <a:off x="342467" y="362682"/>
            <a:ext cx="353798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i="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olos Text"/>
              </a:rPr>
              <a:t>週末財商週報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2544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寬螢幕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Golos Text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Dean Sung</dc:creator>
  <cp:lastModifiedBy>Dean Sung</cp:lastModifiedBy>
  <cp:revision>3</cp:revision>
  <dcterms:created xsi:type="dcterms:W3CDTF">2024-11-18T03:15:24Z</dcterms:created>
  <dcterms:modified xsi:type="dcterms:W3CDTF">2024-11-19T06:49:02Z</dcterms:modified>
</cp:coreProperties>
</file>